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4" r:id="rId5"/>
    <p:sldId id="266" r:id="rId6"/>
    <p:sldId id="265" r:id="rId7"/>
    <p:sldId id="260" r:id="rId8"/>
    <p:sldId id="263" r:id="rId9"/>
    <p:sldId id="262" r:id="rId1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cilnica" initials="u" lastIdx="1" clrIdx="0">
    <p:extLst>
      <p:ext uri="{19B8F6BF-5375-455C-9EA6-DF929625EA0E}">
        <p15:presenceInfo xmlns:p15="http://schemas.microsoft.com/office/powerpoint/2012/main" userId="ucilnic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96" y="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A523E-88D0-43B7-A76F-6C8E494A4985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69752-A8E1-4331-99DC-A3C54F064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67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69752-A8E1-4331-99DC-A3C54F064E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805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7BEAA-9235-4111-8BA1-6924C8C3F66D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6C4C-E448-408E-8645-0D27A5E74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37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7BEAA-9235-4111-8BA1-6924C8C3F66D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6C4C-E448-408E-8645-0D27A5E74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96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7BEAA-9235-4111-8BA1-6924C8C3F66D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6C4C-E448-408E-8645-0D27A5E74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43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7BEAA-9235-4111-8BA1-6924C8C3F66D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6C4C-E448-408E-8645-0D27A5E74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8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7BEAA-9235-4111-8BA1-6924C8C3F66D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6C4C-E448-408E-8645-0D27A5E74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60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7BEAA-9235-4111-8BA1-6924C8C3F66D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6C4C-E448-408E-8645-0D27A5E74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85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7BEAA-9235-4111-8BA1-6924C8C3F66D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6C4C-E448-408E-8645-0D27A5E74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10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7BEAA-9235-4111-8BA1-6924C8C3F66D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6C4C-E448-408E-8645-0D27A5E74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50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7BEAA-9235-4111-8BA1-6924C8C3F66D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6C4C-E448-408E-8645-0D27A5E74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9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7BEAA-9235-4111-8BA1-6924C8C3F66D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6C4C-E448-408E-8645-0D27A5E74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70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7BEAA-9235-4111-8BA1-6924C8C3F66D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6C4C-E448-408E-8645-0D27A5E74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78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7BEAA-9235-4111-8BA1-6924C8C3F66D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56C4C-E448-408E-8645-0D27A5E74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66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3999" cy="6858000"/>
          </a:xfrm>
          <a:blipFill dpi="0" rotWithShape="1">
            <a:blip r:embed="rId2">
              <a:alphaModFix amt="0"/>
            </a:blip>
            <a:srcRect/>
            <a:stretch>
              <a:fillRect/>
            </a:stretch>
          </a:blipFill>
          <a:ln>
            <a:noFill/>
          </a:ln>
        </p:spPr>
        <p:txBody>
          <a:bodyPr>
            <a:normAutofit/>
          </a:bodyPr>
          <a:lstStyle/>
          <a:p>
            <a:endParaRPr lang="en-US" sz="4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low Solid Italic" panose="04030604020F02020D02" pitchFamily="82" charset="0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l-SI" sz="9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Between</a:t>
            </a:r>
            <a:r>
              <a:rPr lang="sl-SI" sz="9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</a:t>
            </a:r>
            <a:r>
              <a:rPr lang="sl-SI" sz="9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two</a:t>
            </a:r>
            <a:r>
              <a:rPr lang="sl-SI" sz="9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</a:t>
            </a:r>
            <a:r>
              <a:rPr lang="sl-SI" sz="9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fires</a:t>
            </a:r>
            <a:r>
              <a:rPr lang="sl-SI" sz="9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/>
            </a:r>
            <a:br>
              <a:rPr lang="sl-SI" sz="9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</a:br>
            <a:endParaRPr lang="en-US" sz="9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low Solid Italic" panose="04030604020F02020D02" pitchFamily="8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16155"/>
            <a:ext cx="4608512" cy="304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05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72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We</a:t>
            </a:r>
            <a:r>
              <a:rPr lang="sl-SI" sz="7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</a:t>
            </a:r>
            <a:r>
              <a:rPr lang="sl-SI" sz="72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need</a:t>
            </a:r>
            <a:r>
              <a:rPr lang="sl-SI" sz="7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:</a:t>
            </a:r>
            <a:endParaRPr lang="en-US" sz="7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low Solid Italic" panose="04030604020F02020D02" pitchFamily="82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/>
          </a:bodyPr>
          <a:lstStyle/>
          <a:p>
            <a:r>
              <a:rPr lang="sl-SI" sz="6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A </a:t>
            </a:r>
            <a:r>
              <a:rPr lang="sl-SI" sz="6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chalk</a:t>
            </a:r>
            <a:endParaRPr lang="sl-SI" sz="66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low Solid Italic" panose="04030604020F02020D02" pitchFamily="82" charset="0"/>
            </a:endParaRPr>
          </a:p>
          <a:p>
            <a:r>
              <a:rPr lang="sl-SI" sz="6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A </a:t>
            </a:r>
            <a:r>
              <a:rPr lang="sl-SI" sz="6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ball</a:t>
            </a:r>
            <a:r>
              <a:rPr lang="sl-SI" sz="6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</a:t>
            </a:r>
          </a:p>
        </p:txBody>
      </p:sp>
      <p:pic>
        <p:nvPicPr>
          <p:cNvPr id="1026" name="Picture 2" descr="Povezana sli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875" l="0" r="100000">
                        <a14:foregroundMark x1="20667" y1="12092" x2="20667" y2="12092"/>
                        <a14:foregroundMark x1="37444" y1="18750" x2="37444" y2="18750"/>
                        <a14:foregroundMark x1="81778" y1="40489" x2="81778" y2="40489"/>
                        <a14:foregroundMark x1="64000" y1="30571" x2="64000" y2="30571"/>
                        <a14:foregroundMark x1="57111" y1="28804" x2="57111" y2="28804"/>
                        <a14:foregroundMark x1="52111" y1="25000" x2="52111" y2="25000"/>
                        <a14:foregroundMark x1="42556" y1="19293" x2="42556" y2="19293"/>
                        <a14:foregroundMark x1="69889" y1="32201" x2="69889" y2="32201"/>
                        <a14:foregroundMark x1="48000" y1="24321" x2="48000" y2="24321"/>
                        <a14:foregroundMark x1="48889" y1="23777" x2="48889" y2="23777"/>
                        <a14:foregroundMark x1="47556" y1="19973" x2="47556" y2="19973"/>
                        <a14:foregroundMark x1="20667" y1="11005" x2="20667" y2="11005"/>
                        <a14:foregroundMark x1="19667" y1="9918" x2="19667" y2="9918"/>
                        <a14:foregroundMark x1="78556" y1="37772" x2="78556" y2="37772"/>
                        <a14:foregroundMark x1="80333" y1="36685" x2="80333" y2="36685"/>
                        <a14:foregroundMark x1="58444" y1="28804" x2="58444" y2="28804"/>
                        <a14:foregroundMark x1="56222" y1="26630" x2="56222" y2="26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83567"/>
            <a:ext cx="2746393" cy="224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061" l="0" r="971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196" y="3116632"/>
            <a:ext cx="2043608" cy="204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98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72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How</a:t>
            </a:r>
            <a:r>
              <a:rPr lang="sl-SI" sz="7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to </a:t>
            </a:r>
            <a:r>
              <a:rPr lang="sl-SI" sz="72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play</a:t>
            </a:r>
            <a:r>
              <a:rPr lang="sl-SI" sz="7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?:</a:t>
            </a:r>
            <a:endParaRPr lang="en-US" sz="7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low Solid Italic" panose="04030604020F02020D02" pitchFamily="82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First </a:t>
            </a:r>
            <a:r>
              <a:rPr lang="sl-SI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we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</a:t>
            </a:r>
            <a:r>
              <a:rPr lang="sl-SI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have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to make </a:t>
            </a:r>
            <a:r>
              <a:rPr lang="sl-SI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two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</a:t>
            </a:r>
            <a:r>
              <a:rPr lang="sl-SI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matching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</a:t>
            </a:r>
            <a:r>
              <a:rPr lang="sl-SI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groups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. </a:t>
            </a:r>
            <a:r>
              <a:rPr lang="sl-SI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Then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</a:t>
            </a:r>
            <a:r>
              <a:rPr lang="sl-SI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we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</a:t>
            </a:r>
            <a:r>
              <a:rPr lang="sl-SI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need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to </a:t>
            </a:r>
            <a:r>
              <a:rPr lang="sl-SI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select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a leader (</a:t>
            </a:r>
            <a:r>
              <a:rPr lang="sl-SI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we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</a:t>
            </a:r>
            <a:r>
              <a:rPr lang="sl-SI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call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</a:t>
            </a:r>
            <a:r>
              <a:rPr lang="sl-SI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the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leader odposlanec).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8" b="90204" l="0" r="100000">
                        <a14:foregroundMark x1="40933" y1="34204" x2="40933" y2="34204"/>
                        <a14:foregroundMark x1="43733" y1="47510" x2="43733" y2="47510"/>
                        <a14:foregroundMark x1="43067" y1="42694" x2="43067" y2="42694"/>
                        <a14:foregroundMark x1="58133" y1="35918" x2="58133" y2="35918"/>
                        <a14:foregroundMark x1="56533" y1="27592" x2="56533" y2="27592"/>
                        <a14:foregroundMark x1="56067" y1="20816" x2="56067" y2="20816"/>
                        <a14:foregroundMark x1="57400" y1="26531" x2="57400" y2="26531"/>
                        <a14:foregroundMark x1="56267" y1="28163" x2="56267" y2="28163"/>
                        <a14:foregroundMark x1="55600" y1="27592" x2="55600" y2="27592"/>
                        <a14:foregroundMark x1="54667" y1="30776" x2="54667" y2="30776"/>
                        <a14:foregroundMark x1="54400" y1="38122" x2="54400" y2="38122"/>
                        <a14:foregroundMark x1="55333" y1="40163" x2="55333" y2="40163"/>
                        <a14:foregroundMark x1="68333" y1="33306" x2="68333" y2="33306"/>
                        <a14:foregroundMark x1="70000" y1="37551" x2="70000" y2="37551"/>
                        <a14:foregroundMark x1="70867" y1="37306" x2="72533" y2="37306"/>
                        <a14:foregroundMark x1="79267" y1="37306" x2="79267" y2="37306"/>
                        <a14:foregroundMark x1="79267" y1="37306" x2="79267" y2="37306"/>
                        <a14:foregroundMark x1="80200" y1="37306" x2="80200" y2="37306"/>
                        <a14:foregroundMark x1="84400" y1="36163" x2="84400" y2="36163"/>
                        <a14:foregroundMark x1="81800" y1="37306" x2="81800" y2="37306"/>
                        <a14:foregroundMark x1="81133" y1="36735" x2="81133" y2="36735"/>
                        <a14:foregroundMark x1="80200" y1="32490" x2="80200" y2="32490"/>
                        <a14:foregroundMark x1="80667" y1="32163" x2="80667" y2="32163"/>
                        <a14:foregroundMark x1="81800" y1="31918" x2="81800" y2="31918"/>
                        <a14:foregroundMark x1="79933" y1="32735" x2="81133" y2="33061"/>
                        <a14:foregroundMark x1="84600" y1="33878" x2="84600" y2="33878"/>
                        <a14:foregroundMark x1="84800" y1="34204" x2="84800" y2="34204"/>
                        <a14:foregroundMark x1="86200" y1="35347" x2="86200" y2="35347"/>
                        <a14:foregroundMark x1="86467" y1="35347" x2="87133" y2="35347"/>
                        <a14:foregroundMark x1="91800" y1="35347" x2="91800" y2="35347"/>
                        <a14:foregroundMark x1="89733" y1="36735" x2="89733" y2="36735"/>
                        <a14:foregroundMark x1="89000" y1="37306" x2="89000" y2="37306"/>
                        <a14:foregroundMark x1="87600" y1="38122" x2="87600" y2="38122"/>
                        <a14:foregroundMark x1="87600" y1="38122" x2="89000" y2="37878"/>
                        <a14:foregroundMark x1="91800" y1="36980" x2="91800" y2="36980"/>
                        <a14:foregroundMark x1="92733" y1="36408" x2="92733" y2="36408"/>
                        <a14:foregroundMark x1="92733" y1="35918" x2="87133" y2="32735"/>
                        <a14:foregroundMark x1="86200" y1="32490" x2="86200" y2="32490"/>
                        <a14:foregroundMark x1="86200" y1="33061" x2="87400" y2="33633"/>
                        <a14:foregroundMark x1="88333" y1="34776" x2="88333" y2="34776"/>
                        <a14:foregroundMark x1="89000" y1="35020" x2="89000" y2="35020"/>
                        <a14:foregroundMark x1="89000" y1="35020" x2="89000" y2="35020"/>
                        <a14:foregroundMark x1="92733" y1="32735" x2="92733" y2="32735"/>
                        <a14:foregroundMark x1="82733" y1="29878" x2="82733" y2="29878"/>
                        <a14:foregroundMark x1="67667" y1="29061" x2="67667" y2="29061"/>
                        <a14:foregroundMark x1="71600" y1="28490" x2="71600" y2="28490"/>
                        <a14:foregroundMark x1="67667" y1="38122" x2="67667" y2="38122"/>
                        <a14:foregroundMark x1="77400" y1="30204" x2="77400" y2="30204"/>
                        <a14:foregroundMark x1="80667" y1="29633" x2="80667" y2="29633"/>
                        <a14:foregroundMark x1="42600" y1="38122" x2="42600" y2="38122"/>
                        <a14:foregroundMark x1="41200" y1="30776" x2="41200" y2="30776"/>
                        <a14:foregroundMark x1="41400" y1="27102" x2="41400" y2="27102"/>
                        <a14:foregroundMark x1="43933" y1="33306" x2="43933" y2="33306"/>
                        <a14:foregroundMark x1="43933" y1="54939" x2="43933" y2="54939"/>
                        <a14:foregroundMark x1="40733" y1="51265" x2="40733" y2="51265"/>
                        <a14:foregroundMark x1="56267" y1="47265" x2="56267" y2="47265"/>
                        <a14:foregroundMark x1="60200" y1="35020" x2="60200" y2="35020"/>
                        <a14:foregroundMark x1="60200" y1="31020" x2="60200" y2="31020"/>
                        <a14:foregroundMark x1="54867" y1="33306" x2="54867" y2="33306"/>
                        <a14:foregroundMark x1="53933" y1="45551" x2="53933" y2="45551"/>
                        <a14:foregroundMark x1="54867" y1="53224" x2="54867" y2="53224"/>
                        <a14:foregroundMark x1="59733" y1="55184" x2="59733" y2="55184"/>
                        <a14:foregroundMark x1="58600" y1="45224" x2="58600" y2="45224"/>
                        <a14:foregroundMark x1="58600" y1="42694" x2="58600" y2="42694"/>
                        <a14:foregroundMark x1="83667" y1="41878" x2="83667" y2="41878"/>
                        <a14:backgroundMark x1="41867" y1="82531" x2="41867" y2="82531"/>
                        <a14:backgroundMark x1="43267" y1="85959" x2="43267" y2="85959"/>
                        <a14:backgroundMark x1="23267" y1="64571" x2="23267" y2="64571"/>
                        <a14:backgroundMark x1="19333" y1="58939" x2="19333" y2="58939"/>
                        <a14:backgroundMark x1="38133" y1="74531" x2="38133" y2="74531"/>
                        <a14:backgroundMark x1="43467" y1="73959" x2="43467" y2="73959"/>
                        <a14:backgroundMark x1="40267" y1="69469" x2="40267" y2="694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576" y="2132856"/>
            <a:ext cx="7632848" cy="623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1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87370"/>
            <a:ext cx="8229600" cy="1143000"/>
          </a:xfrm>
        </p:spPr>
        <p:txBody>
          <a:bodyPr>
            <a:noAutofit/>
          </a:bodyPr>
          <a:lstStyle/>
          <a:p>
            <a:r>
              <a:rPr lang="sl-SI" sz="72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How</a:t>
            </a:r>
            <a:r>
              <a:rPr lang="sl-SI" sz="7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to </a:t>
            </a:r>
            <a:r>
              <a:rPr lang="sl-SI" sz="72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play</a:t>
            </a:r>
            <a:r>
              <a:rPr lang="sl-SI" sz="7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?:</a:t>
            </a:r>
            <a:endParaRPr lang="en-US" sz="7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low Solid Italic" panose="04030604020F02020D02" pitchFamily="82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Every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</a:t>
            </a:r>
            <a:r>
              <a:rPr lang="sl-SI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group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</a:t>
            </a:r>
            <a:r>
              <a:rPr lang="sl-SI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can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</a:t>
            </a:r>
            <a:r>
              <a:rPr lang="sl-SI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have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one half </a:t>
            </a:r>
            <a:r>
              <a:rPr lang="sl-SI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of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</a:t>
            </a:r>
            <a:r>
              <a:rPr lang="sl-SI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rhe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</a:t>
            </a:r>
            <a:r>
              <a:rPr lang="sl-SI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space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.</a:t>
            </a: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</a:t>
            </a:r>
            <a:r>
              <a:rPr lang="sl-SI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With</a:t>
            </a:r>
            <a:r>
              <a:rPr lang="sl-SI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</a:t>
            </a:r>
            <a:r>
              <a:rPr lang="sl-SI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chalk</a:t>
            </a:r>
            <a:r>
              <a:rPr lang="sl-SI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</a:t>
            </a:r>
            <a:r>
              <a:rPr lang="sl-SI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we</a:t>
            </a:r>
            <a:r>
              <a:rPr lang="sl-SI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</a:t>
            </a:r>
            <a:r>
              <a:rPr lang="sl-SI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need</a:t>
            </a:r>
            <a:r>
              <a:rPr lang="sl-SI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to </a:t>
            </a:r>
            <a:r>
              <a:rPr lang="sl-SI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draw</a:t>
            </a:r>
            <a:r>
              <a:rPr lang="sl-SI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</a:t>
            </a:r>
            <a:r>
              <a:rPr lang="sl-SI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lines</a:t>
            </a:r>
            <a:r>
              <a:rPr lang="sl-SI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. </a:t>
            </a:r>
            <a:r>
              <a:rPr lang="sl-SI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If</a:t>
            </a:r>
            <a:r>
              <a:rPr lang="sl-SI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a leader is in </a:t>
            </a:r>
            <a:r>
              <a:rPr lang="sl-SI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the</a:t>
            </a:r>
            <a:r>
              <a:rPr lang="sl-SI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</a:t>
            </a:r>
            <a:r>
              <a:rPr lang="sl-SI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left</a:t>
            </a:r>
            <a:r>
              <a:rPr lang="sl-SI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</a:t>
            </a:r>
            <a:r>
              <a:rPr lang="sl-SI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corner</a:t>
            </a:r>
            <a:r>
              <a:rPr lang="sl-SI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, </a:t>
            </a:r>
            <a:r>
              <a:rPr lang="sl-SI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your</a:t>
            </a:r>
            <a:r>
              <a:rPr lang="sl-SI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team is in </a:t>
            </a:r>
            <a:r>
              <a:rPr lang="sl-SI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the</a:t>
            </a:r>
            <a:r>
              <a:rPr lang="sl-SI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</a:t>
            </a:r>
            <a:r>
              <a:rPr lang="sl-SI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right</a:t>
            </a:r>
            <a:r>
              <a:rPr lang="sl-SI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half-</a:t>
            </a:r>
            <a:r>
              <a:rPr lang="sl-SI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or</a:t>
            </a:r>
            <a:r>
              <a:rPr lang="sl-SI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</a:t>
            </a:r>
            <a:r>
              <a:rPr lang="sl-SI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opposite</a:t>
            </a:r>
            <a:r>
              <a:rPr lang="sl-SI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.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</a:t>
            </a:r>
            <a:endParaRPr lang="sl-SI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low Solid Italic" panose="04030604020F02020D02" pitchFamily="82" charset="0"/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1619672" y="3232533"/>
            <a:ext cx="2952328" cy="30243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ravokotnik 4"/>
          <p:cNvSpPr/>
          <p:nvPr/>
        </p:nvSpPr>
        <p:spPr>
          <a:xfrm>
            <a:off x="4593704" y="3232533"/>
            <a:ext cx="2952328" cy="30243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/>
          <p:cNvSpPr txBox="1"/>
          <p:nvPr/>
        </p:nvSpPr>
        <p:spPr>
          <a:xfrm>
            <a:off x="2267744" y="4452313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TEAM 1</a:t>
            </a:r>
            <a:endParaRPr lang="sl-SI" sz="3200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5226035" y="4452312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TEAM 2</a:t>
            </a:r>
            <a:endParaRPr lang="sl-SI" sz="3200" dirty="0"/>
          </a:p>
        </p:txBody>
      </p:sp>
      <p:sp>
        <p:nvSpPr>
          <p:cNvPr id="8" name="PoljeZBesedilom 7"/>
          <p:cNvSpPr txBox="1"/>
          <p:nvPr/>
        </p:nvSpPr>
        <p:spPr>
          <a:xfrm rot="5400000">
            <a:off x="6461581" y="4724384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LEADER OF TEAM 1</a:t>
            </a:r>
            <a:endParaRPr lang="sl-SI" sz="2800" dirty="0"/>
          </a:p>
        </p:txBody>
      </p:sp>
      <p:sp>
        <p:nvSpPr>
          <p:cNvPr id="9" name="PoljeZBesedilom 8"/>
          <p:cNvSpPr txBox="1"/>
          <p:nvPr/>
        </p:nvSpPr>
        <p:spPr>
          <a:xfrm rot="5400000">
            <a:off x="-1009382" y="4699115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LEADER OF TEAM 2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58449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72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How</a:t>
            </a:r>
            <a:r>
              <a:rPr lang="sl-SI" sz="7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to </a:t>
            </a:r>
            <a:r>
              <a:rPr lang="sl-SI" sz="72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play</a:t>
            </a:r>
            <a:r>
              <a:rPr lang="sl-SI" sz="7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?:</a:t>
            </a:r>
            <a:endParaRPr lang="en-US" sz="7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low Solid Italic" panose="04030604020F02020D02" pitchFamily="82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Every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</a:t>
            </a:r>
            <a:r>
              <a:rPr lang="sl-SI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student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</a:t>
            </a:r>
            <a:r>
              <a:rPr lang="sl-SI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has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one </a:t>
            </a:r>
            <a:r>
              <a:rPr lang="sl-SI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life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(</a:t>
            </a:r>
            <a:r>
              <a:rPr lang="sl-SI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you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lose </a:t>
            </a:r>
            <a:r>
              <a:rPr lang="sl-SI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your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</a:t>
            </a:r>
            <a:r>
              <a:rPr lang="sl-SI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life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</a:t>
            </a:r>
            <a:r>
              <a:rPr lang="sl-SI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if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</a:t>
            </a:r>
            <a:r>
              <a:rPr lang="sl-SI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you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are hit </a:t>
            </a:r>
            <a:r>
              <a:rPr lang="sl-SI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by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</a:t>
            </a:r>
            <a:r>
              <a:rPr lang="sl-SI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ball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), </a:t>
            </a:r>
            <a:r>
              <a:rPr lang="sl-SI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but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a leader </a:t>
            </a:r>
            <a:r>
              <a:rPr lang="sl-SI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has</a:t>
            </a:r>
            <a:r>
              <a:rPr lang="sl-SI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</a:t>
            </a:r>
            <a:r>
              <a:rPr lang="sl-SI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three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</a:t>
            </a:r>
            <a:r>
              <a:rPr lang="sl-SI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lifes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. </a:t>
            </a:r>
            <a:r>
              <a:rPr lang="sl-SI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The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leader </a:t>
            </a:r>
            <a:r>
              <a:rPr lang="sl-SI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enters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</a:t>
            </a:r>
            <a:r>
              <a:rPr lang="sl-SI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the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game </a:t>
            </a:r>
            <a:r>
              <a:rPr lang="sl-SI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when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</a:t>
            </a:r>
            <a:r>
              <a:rPr lang="sl-SI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there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are </a:t>
            </a:r>
            <a:r>
              <a:rPr lang="sl-SI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just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</a:t>
            </a:r>
            <a:r>
              <a:rPr lang="sl-SI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two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</a:t>
            </a:r>
            <a:r>
              <a:rPr lang="sl-SI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students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</a:t>
            </a:r>
            <a:r>
              <a:rPr lang="sl-SI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of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his team </a:t>
            </a:r>
            <a:r>
              <a:rPr lang="sl-SI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playing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. </a:t>
            </a:r>
            <a:r>
              <a:rPr lang="sl-SI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If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</a:t>
            </a:r>
            <a:r>
              <a:rPr lang="sl-SI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you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are </a:t>
            </a:r>
            <a:r>
              <a:rPr lang="sl-SI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shoot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, </a:t>
            </a:r>
            <a:r>
              <a:rPr lang="sl-SI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you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go to 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a 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leader </a:t>
            </a:r>
            <a:r>
              <a:rPr lang="sl-SI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and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</a:t>
            </a:r>
            <a:r>
              <a:rPr lang="sl-SI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help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</a:t>
            </a:r>
            <a:r>
              <a:rPr lang="sl-SI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him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337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72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How</a:t>
            </a:r>
            <a:r>
              <a:rPr lang="sl-SI" sz="7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to </a:t>
            </a:r>
            <a:r>
              <a:rPr lang="sl-SI" sz="72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play</a:t>
            </a:r>
            <a:r>
              <a:rPr lang="sl-SI" sz="7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?:</a:t>
            </a:r>
            <a:endParaRPr lang="en-US" sz="7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low Solid Italic" panose="04030604020F02020D02" pitchFamily="82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If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</a:t>
            </a:r>
            <a:r>
              <a:rPr lang="sl-SI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the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</a:t>
            </a:r>
            <a:r>
              <a:rPr lang="sl-SI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ball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</a:t>
            </a:r>
            <a:r>
              <a:rPr lang="sl-SI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bounces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</a:t>
            </a:r>
            <a:r>
              <a:rPr lang="sl-SI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from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</a:t>
            </a:r>
            <a:r>
              <a:rPr lang="sl-SI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the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</a:t>
            </a:r>
            <a:r>
              <a:rPr lang="sl-SI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floor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to </a:t>
            </a:r>
            <a:r>
              <a:rPr lang="sl-SI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you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</a:t>
            </a:r>
            <a:r>
              <a:rPr lang="sl-SI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or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</a:t>
            </a:r>
            <a:r>
              <a:rPr lang="sl-SI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you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</a:t>
            </a:r>
            <a:r>
              <a:rPr lang="sl-SI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catch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</a:t>
            </a:r>
            <a:r>
              <a:rPr lang="sl-SI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the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</a:t>
            </a:r>
            <a:r>
              <a:rPr lang="sl-SI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ball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, </a:t>
            </a:r>
            <a:r>
              <a:rPr lang="sl-SI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you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</a:t>
            </a:r>
            <a:r>
              <a:rPr lang="sl-SI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don‘t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lose </a:t>
            </a:r>
            <a:r>
              <a:rPr lang="sl-SI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your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</a:t>
            </a:r>
            <a:r>
              <a:rPr lang="sl-SI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life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. </a:t>
            </a:r>
            <a:endParaRPr lang="sl-SI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low Solid Italic" panose="04030604020F02020D02" pitchFamily="82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43" b="100000" l="7306" r="100000">
                        <a14:foregroundMark x1="50228" y1="27391" x2="50228" y2="27391"/>
                        <a14:foregroundMark x1="41553" y1="15652" x2="41553" y2="15652"/>
                        <a14:foregroundMark x1="53425" y1="19130" x2="53425" y2="191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528" y="3212976"/>
            <a:ext cx="3672408" cy="3856867"/>
          </a:xfrm>
          <a:prstGeom prst="rect">
            <a:avLst/>
          </a:prstGeom>
        </p:spPr>
      </p:pic>
      <p:sp>
        <p:nvSpPr>
          <p:cNvPr id="6" name="Elipsa 5"/>
          <p:cNvSpPr/>
          <p:nvPr/>
        </p:nvSpPr>
        <p:spPr>
          <a:xfrm>
            <a:off x="9144000" y="2276872"/>
            <a:ext cx="936104" cy="93610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Križec 6"/>
          <p:cNvSpPr/>
          <p:nvPr/>
        </p:nvSpPr>
        <p:spPr>
          <a:xfrm rot="18855915">
            <a:off x="1584373" y="3630413"/>
            <a:ext cx="2736304" cy="2664296"/>
          </a:xfrm>
          <a:prstGeom prst="plus">
            <a:avLst>
              <a:gd name="adj" fmla="val 4833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5345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6684 0.51713 L -0.73577 0.32199 " pathEditMode="relative" ptsTypes="A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72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The</a:t>
            </a:r>
            <a:r>
              <a:rPr lang="sl-SI" sz="7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</a:t>
            </a:r>
            <a:r>
              <a:rPr lang="sl-SI" sz="72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goal</a:t>
            </a:r>
            <a:r>
              <a:rPr lang="sl-SI" sz="7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is:</a:t>
            </a:r>
            <a:endParaRPr lang="en-US" sz="7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low Solid Italic" panose="04030604020F02020D02" pitchFamily="82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One </a:t>
            </a:r>
            <a:r>
              <a:rPr lang="sl-SI" sz="6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team</a:t>
            </a:r>
            <a:r>
              <a:rPr lang="sl-SI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</a:t>
            </a:r>
            <a:r>
              <a:rPr lang="sl-SI" sz="6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wins</a:t>
            </a:r>
            <a:r>
              <a:rPr lang="sl-SI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</a:t>
            </a:r>
            <a:r>
              <a:rPr lang="sl-SI" sz="6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when</a:t>
            </a:r>
            <a:r>
              <a:rPr lang="sl-SI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</a:t>
            </a:r>
            <a:r>
              <a:rPr lang="sl-SI" sz="6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every</a:t>
            </a:r>
            <a:r>
              <a:rPr lang="sl-SI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</a:t>
            </a:r>
            <a:r>
              <a:rPr lang="sl-SI" sz="6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students</a:t>
            </a:r>
            <a:r>
              <a:rPr lang="sl-SI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</a:t>
            </a:r>
            <a:r>
              <a:rPr lang="sl-SI" sz="6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from</a:t>
            </a:r>
            <a:r>
              <a:rPr lang="sl-SI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</a:t>
            </a:r>
            <a:r>
              <a:rPr lang="sl-SI" sz="6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other</a:t>
            </a:r>
            <a:r>
              <a:rPr lang="sl-SI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</a:t>
            </a:r>
            <a:r>
              <a:rPr lang="sl-SI" sz="6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team</a:t>
            </a:r>
            <a:r>
              <a:rPr lang="sl-SI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are </a:t>
            </a:r>
            <a:r>
              <a:rPr lang="sl-SI" sz="6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shoot</a:t>
            </a:r>
            <a:r>
              <a:rPr lang="sl-SI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.</a:t>
            </a:r>
          </a:p>
          <a:p>
            <a:pPr marL="0" indent="0">
              <a:buNone/>
            </a:pPr>
            <a:endParaRPr lang="en-US" sz="9600" dirty="0">
              <a:latin typeface="Harlow Solid Italic" panose="04030604020F02020D02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5862" y1="59670" x2="75862" y2="59670"/>
                        <a14:foregroundMark x1="72564" y1="55622" x2="72564" y2="55622"/>
                        <a14:foregroundMark x1="69865" y1="55622" x2="69865" y2="55622"/>
                        <a14:foregroundMark x1="69865" y1="56972" x2="69865" y2="59220"/>
                        <a14:foregroundMark x1="69865" y1="59670" x2="69865" y2="59670"/>
                        <a14:foregroundMark x1="69865" y1="59670" x2="69865" y2="59670"/>
                        <a14:foregroundMark x1="73463" y1="60120" x2="73463" y2="60120"/>
                        <a14:foregroundMark x1="75412" y1="56972" x2="75412" y2="56972"/>
                        <a14:foregroundMark x1="75412" y1="54273" x2="75412" y2="54273"/>
                        <a14:foregroundMark x1="75412" y1="51574" x2="75412" y2="50225"/>
                        <a14:foregroundMark x1="73463" y1="49325" x2="71214" y2="48426"/>
                        <a14:foregroundMark x1="71214" y1="48426" x2="71214" y2="48426"/>
                        <a14:foregroundMark x1="65817" y1="52924" x2="65817" y2="52924"/>
                        <a14:foregroundMark x1="65817" y1="52024" x2="65817" y2="52024"/>
                        <a14:foregroundMark x1="75862" y1="43028" x2="75862" y2="43028"/>
                        <a14:foregroundMark x1="73463" y1="42579" x2="73463" y2="42579"/>
                        <a14:foregroundMark x1="73463" y1="42579" x2="73463" y2="42579"/>
                        <a14:foregroundMark x1="73463" y1="42579" x2="73463" y2="42579"/>
                        <a14:foregroundMark x1="15292" y1="58321" x2="15292" y2="58321"/>
                        <a14:foregroundMark x1="14843" y1="55172" x2="14843" y2="55172"/>
                        <a14:foregroundMark x1="14393" y1="54723" x2="14393" y2="54723"/>
                        <a14:foregroundMark x1="13493" y1="52474" x2="13493" y2="52474"/>
                        <a14:foregroundMark x1="12594" y1="50225" x2="12594" y2="50225"/>
                        <a14:foregroundMark x1="12144" y1="50225" x2="12144" y2="50225"/>
                        <a14:foregroundMark x1="10795" y1="49325" x2="10795" y2="49325"/>
                        <a14:foregroundMark x1="9895" y1="49325" x2="9895" y2="49325"/>
                        <a14:foregroundMark x1="9895" y1="49325" x2="9895" y2="49325"/>
                        <a14:foregroundMark x1="9445" y1="49775" x2="9445" y2="49775"/>
                        <a14:foregroundMark x1="8546" y1="51574" x2="8546" y2="53823"/>
                        <a14:foregroundMark x1="8546" y1="53823" x2="8546" y2="53823"/>
                        <a14:foregroundMark x1="8546" y1="53823" x2="8546" y2="53823"/>
                        <a14:foregroundMark x1="8546" y1="54273" x2="8546" y2="54273"/>
                        <a14:foregroundMark x1="13043" y1="57871" x2="13043" y2="57871"/>
                        <a14:foregroundMark x1="10345" y1="57421" x2="10345" y2="57421"/>
                        <a14:foregroundMark x1="8546" y1="58321" x2="8546" y2="58321"/>
                        <a14:foregroundMark x1="8546" y1="58771" x2="8546" y2="58771"/>
                        <a14:foregroundMark x1="8546" y1="59220" x2="8546" y2="59220"/>
                        <a14:foregroundMark x1="10795" y1="59670" x2="10795" y2="59670"/>
                        <a14:foregroundMark x1="9895" y1="61469" x2="9895" y2="61469"/>
                        <a14:foregroundMark x1="9895" y1="61469" x2="9895" y2="61469"/>
                        <a14:foregroundMark x1="10795" y1="61469" x2="10795" y2="61469"/>
                        <a14:foregroundMark x1="10795" y1="61469" x2="10795" y2="61469"/>
                        <a14:foregroundMark x1="16642" y1="61019" x2="16642" y2="61019"/>
                        <a14:foregroundMark x1="20240" y1="56072" x2="20240" y2="56072"/>
                        <a14:foregroundMark x1="20240" y1="56072" x2="20240" y2="56072"/>
                        <a14:foregroundMark x1="19790" y1="54273" x2="19790" y2="54273"/>
                        <a14:foregroundMark x1="15742" y1="50675" x2="15742" y2="50675"/>
                        <a14:foregroundMark x1="13943" y1="46627" x2="13943" y2="46627"/>
                        <a14:foregroundMark x1="11694" y1="43928" x2="11694" y2="43928"/>
                        <a14:foregroundMark x1="11694" y1="43028" x2="11694" y2="43028"/>
                        <a14:foregroundMark x1="68966" y1="60120" x2="68966" y2="60120"/>
                        <a14:foregroundMark x1="68966" y1="65067" x2="68966" y2="65067"/>
                        <a14:foregroundMark x1="73913" y1="44378" x2="73913" y2="44378"/>
                        <a14:foregroundMark x1="56822" y1="32534" x2="56822" y2="32534"/>
                        <a14:foregroundMark x1="55472" y1="29385" x2="55472" y2="29385"/>
                        <a14:foregroundMark x1="55472" y1="29385" x2="55472" y2="29385"/>
                        <a14:foregroundMark x1="52774" y1="27136" x2="52774" y2="27136"/>
                        <a14:foregroundMark x1="52324" y1="26687" x2="52324" y2="26687"/>
                        <a14:foregroundMark x1="54123" y1="25787" x2="55472" y2="24888"/>
                        <a14:foregroundMark x1="59070" y1="24888" x2="59070" y2="24888"/>
                        <a14:foregroundMark x1="61319" y1="24438" x2="61319" y2="24438"/>
                        <a14:foregroundMark x1="63118" y1="24438" x2="63118" y2="24438"/>
                        <a14:foregroundMark x1="63568" y1="23988" x2="61319" y2="23088"/>
                        <a14:foregroundMark x1="58621" y1="20390" x2="58621" y2="20390"/>
                        <a14:foregroundMark x1="58621" y1="20390" x2="56822" y2="19940"/>
                        <a14:foregroundMark x1="55922" y1="19490" x2="55922" y2="19490"/>
                        <a14:foregroundMark x1="55922" y1="19490" x2="53223" y2="20840"/>
                        <a14:foregroundMark x1="51874" y1="21289" x2="51874" y2="21289"/>
                        <a14:foregroundMark x1="50975" y1="21739" x2="50975" y2="21739"/>
                        <a14:foregroundMark x1="50975" y1="21739" x2="50975" y2="21739"/>
                        <a14:foregroundMark x1="43328" y1="23538" x2="43328" y2="23538"/>
                        <a14:foregroundMark x1="42429" y1="23538" x2="42429" y2="23538"/>
                        <a14:foregroundMark x1="41979" y1="23088" x2="41979" y2="23088"/>
                        <a14:foregroundMark x1="39580" y1="22639" x2="38231" y2="23088"/>
                        <a14:foregroundMark x1="37781" y1="23538" x2="37781" y2="23538"/>
                        <a14:foregroundMark x1="37781" y1="24438" x2="37781" y2="24438"/>
                        <a14:foregroundMark x1="39130" y1="25337" x2="39130" y2="25337"/>
                        <a14:foregroundMark x1="41079" y1="25787" x2="41079" y2="25787"/>
                        <a14:foregroundMark x1="43328" y1="26237" x2="43328" y2="26237"/>
                        <a14:foregroundMark x1="43328" y1="26237" x2="43328" y2="26237"/>
                        <a14:foregroundMark x1="43328" y1="26237" x2="43328" y2="26237"/>
                        <a14:foregroundMark x1="43328" y1="26237" x2="43328" y2="26237"/>
                        <a14:foregroundMark x1="43328" y1="26687" x2="43328" y2="26687"/>
                        <a14:foregroundMark x1="42429" y1="26687" x2="41079" y2="27586"/>
                        <a14:foregroundMark x1="40180" y1="28036" x2="40180" y2="28036"/>
                        <a14:foregroundMark x1="39130" y1="28486" x2="39130" y2="28486"/>
                        <a14:foregroundMark x1="38681" y1="28486" x2="38681" y2="28486"/>
                        <a14:foregroundMark x1="37331" y1="29385" x2="37331" y2="29385"/>
                        <a14:foregroundMark x1="36882" y1="30285" x2="36882" y2="30285"/>
                        <a14:foregroundMark x1="36882" y1="30285" x2="36882" y2="30285"/>
                        <a14:foregroundMark x1="41529" y1="33433" x2="41529" y2="33433"/>
                        <a14:foregroundMark x1="40630" y1="32084" x2="39130" y2="31634"/>
                        <a14:foregroundMark x1="37781" y1="27586" x2="37781" y2="27586"/>
                        <a14:foregroundMark x1="37781" y1="27586" x2="37781" y2="27586"/>
                        <a14:foregroundMark x1="37781" y1="27586" x2="36882" y2="25787"/>
                        <a14:foregroundMark x1="36882" y1="17691" x2="36882" y2="17691"/>
                        <a14:foregroundMark x1="36882" y1="17691" x2="36882" y2="17691"/>
                        <a14:foregroundMark x1="54123" y1="27586" x2="54123" y2="27586"/>
                        <a14:foregroundMark x1="54123" y1="27586" x2="55472" y2="27136"/>
                        <a14:foregroundMark x1="57271" y1="26687" x2="57271" y2="26687"/>
                        <a14:foregroundMark x1="57271" y1="26687" x2="57271" y2="26687"/>
                        <a14:foregroundMark x1="57271" y1="25337" x2="57271" y2="25337"/>
                        <a14:foregroundMark x1="44678" y1="20390" x2="44678" y2="20390"/>
                        <a14:foregroundMark x1="44678" y1="20390" x2="44678" y2="20390"/>
                        <a14:foregroundMark x1="7196" y1="61919" x2="7196" y2="619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29000"/>
            <a:ext cx="3134989" cy="3134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33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deo-to-gif output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9528" y="0"/>
            <a:ext cx="12375534" cy="697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03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7200" dirty="0" err="1" smtClean="0">
                <a:solidFill>
                  <a:srgbClr val="00B0F0"/>
                </a:solidFill>
                <a:latin typeface="Harlow Solid Italic" panose="04030604020F02020D02" pitchFamily="82" charset="0"/>
              </a:rPr>
              <a:t>The</a:t>
            </a:r>
            <a:r>
              <a:rPr lang="sl-SI" sz="7200" dirty="0" smtClean="0">
                <a:solidFill>
                  <a:srgbClr val="00B0F0"/>
                </a:solidFill>
                <a:latin typeface="Harlow Solid Italic" panose="04030604020F02020D02" pitchFamily="82" charset="0"/>
              </a:rPr>
              <a:t> </a:t>
            </a:r>
            <a:r>
              <a:rPr lang="sl-SI" sz="7200" dirty="0" err="1" smtClean="0">
                <a:solidFill>
                  <a:srgbClr val="00B0F0"/>
                </a:solidFill>
                <a:latin typeface="Harlow Solid Italic" panose="04030604020F02020D02" pitchFamily="82" charset="0"/>
              </a:rPr>
              <a:t>end</a:t>
            </a:r>
            <a:endParaRPr lang="en-US" sz="7200" dirty="0">
              <a:solidFill>
                <a:srgbClr val="00B0F0"/>
              </a:solidFill>
              <a:latin typeface="Harlow Solid Italic" panose="04030604020F02020D02" pitchFamily="82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6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Thank</a:t>
            </a:r>
            <a:r>
              <a:rPr lang="sl-SI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</a:t>
            </a:r>
            <a:r>
              <a:rPr lang="sl-SI" sz="6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you</a:t>
            </a:r>
            <a:r>
              <a:rPr lang="sl-SI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</a:t>
            </a:r>
            <a:r>
              <a:rPr lang="sl-SI" sz="6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for</a:t>
            </a:r>
            <a:r>
              <a:rPr lang="sl-SI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</a:t>
            </a:r>
            <a:r>
              <a:rPr lang="sl-SI" sz="6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your</a:t>
            </a:r>
            <a:r>
              <a:rPr lang="sl-SI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</a:t>
            </a:r>
            <a:r>
              <a:rPr lang="sl-SI" sz="6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attention</a:t>
            </a:r>
            <a:r>
              <a:rPr lang="sl-SI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! I </a:t>
            </a:r>
            <a:r>
              <a:rPr lang="sl-SI" sz="6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hope</a:t>
            </a:r>
            <a:r>
              <a:rPr lang="sl-SI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</a:t>
            </a:r>
            <a:r>
              <a:rPr lang="sl-SI" sz="6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that</a:t>
            </a:r>
            <a:r>
              <a:rPr lang="sl-SI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</a:t>
            </a:r>
            <a:r>
              <a:rPr lang="sl-SI" sz="6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you</a:t>
            </a:r>
            <a:r>
              <a:rPr lang="sl-SI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</a:t>
            </a:r>
            <a:r>
              <a:rPr lang="sl-SI" sz="6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will</a:t>
            </a:r>
            <a:r>
              <a:rPr lang="sl-SI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</a:t>
            </a:r>
            <a:r>
              <a:rPr lang="sl-SI" sz="6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enjoy</a:t>
            </a:r>
            <a:r>
              <a:rPr lang="sl-SI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</a:t>
            </a:r>
            <a:r>
              <a:rPr lang="sl-SI" sz="6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the</a:t>
            </a:r>
            <a:r>
              <a:rPr lang="sl-SI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game.</a:t>
            </a:r>
          </a:p>
          <a:p>
            <a:pPr marL="0" indent="0">
              <a:buNone/>
            </a:pP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low Solid Italic" panose="04030604020F02020D02" pitchFamily="8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09120"/>
            <a:ext cx="3265022" cy="217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78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ova tema">
  <a:themeElements>
    <a:clrScheme name="Perspektiva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206</Words>
  <Application>Microsoft Office PowerPoint</Application>
  <PresentationFormat>Diaprojekcija na zaslonu (4:3)</PresentationFormat>
  <Paragraphs>21</Paragraphs>
  <Slides>9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Calibri</vt:lpstr>
      <vt:lpstr>Harlow Solid Italic</vt:lpstr>
      <vt:lpstr>Officeova tema</vt:lpstr>
      <vt:lpstr>Between two fires </vt:lpstr>
      <vt:lpstr>We need:</vt:lpstr>
      <vt:lpstr>How to play?:</vt:lpstr>
      <vt:lpstr>How to play?:</vt:lpstr>
      <vt:lpstr>How to play?:</vt:lpstr>
      <vt:lpstr>How to play?:</vt:lpstr>
      <vt:lpstr>The goal is:</vt:lpstr>
      <vt:lpstr>PowerPointova predstavitev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Between two fires</dc:title>
  <dc:creator>Uporabnik</dc:creator>
  <cp:lastModifiedBy>ucilnica</cp:lastModifiedBy>
  <cp:revision>20</cp:revision>
  <dcterms:created xsi:type="dcterms:W3CDTF">2017-04-04T14:11:32Z</dcterms:created>
  <dcterms:modified xsi:type="dcterms:W3CDTF">2017-05-22T11:42:35Z</dcterms:modified>
</cp:coreProperties>
</file>