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E3C4D-8934-48B6-A1D1-6DA85735FB91}" type="datetimeFigureOut">
              <a:rPr lang="sl-SI" smtClean="0"/>
              <a:t>17. 05. 2017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EEC65-E0C8-40B8-9591-4A35044875DE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90527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cap="all" dirty="0">
                <a:ln/>
                <a:solidFill>
                  <a:schemeClr val="accent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TELEPHONES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2857500" cy="3590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7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12241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accent3"/>
                </a:solidFill>
              </a:rPr>
              <a:t>2.     </a:t>
            </a:r>
            <a:r>
              <a:rPr lang="sl-SI" dirty="0" smtClean="0">
                <a:solidFill>
                  <a:srgbClr val="FF0000"/>
                </a:solidFill>
              </a:rPr>
              <a:t>First </a:t>
            </a:r>
            <a:r>
              <a:rPr lang="en-US" dirty="0" smtClean="0">
                <a:solidFill>
                  <a:srgbClr val="FF0000"/>
                </a:solidFill>
              </a:rPr>
              <a:t>child </a:t>
            </a:r>
            <a:r>
              <a:rPr lang="en-US" dirty="0">
                <a:solidFill>
                  <a:srgbClr val="FF0000"/>
                </a:solidFill>
              </a:rPr>
              <a:t>whispers in ear someone else which sit next him the phone </a:t>
            </a:r>
            <a:r>
              <a:rPr lang="en-US" dirty="0" smtClean="0">
                <a:solidFill>
                  <a:srgbClr val="FF0000"/>
                </a:solidFill>
              </a:rPr>
              <a:t>message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7704856" cy="40019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1700808"/>
            <a:ext cx="4464496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l-SI" smtClean="0">
                <a:solidFill>
                  <a:schemeClr val="accent3"/>
                </a:solidFill>
              </a:rPr>
              <a:t>3.     </a:t>
            </a:r>
            <a:r>
              <a:rPr lang="sl-SI" smtClean="0">
                <a:solidFill>
                  <a:srgbClr val="FF0000"/>
                </a:solidFill>
              </a:rPr>
              <a:t>Other </a:t>
            </a:r>
            <a:r>
              <a:rPr lang="en-US" smtClean="0">
                <a:solidFill>
                  <a:srgbClr val="FF0000"/>
                </a:solidFill>
              </a:rPr>
              <a:t>whisper again his neighbor and so on.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208" y="4077072"/>
            <a:ext cx="2818656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l-SI" dirty="0" smtClean="0">
                <a:solidFill>
                  <a:schemeClr val="accent3"/>
                </a:solidFill>
              </a:rPr>
              <a:t>4.    </a:t>
            </a:r>
            <a:r>
              <a:rPr lang="en-US" dirty="0" smtClean="0">
                <a:solidFill>
                  <a:srgbClr val="FF0000"/>
                </a:solidFill>
              </a:rPr>
              <a:t>When the message arrives to the last child, he says this loud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476672"/>
            <a:ext cx="410445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chemeClr val="accent3"/>
                </a:solidFill>
              </a:rPr>
              <a:t>1.    </a:t>
            </a:r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sl-SI" dirty="0" smtClean="0">
                <a:solidFill>
                  <a:srgbClr val="FF0000"/>
                </a:solidFill>
              </a:rPr>
              <a:t>„</a:t>
            </a:r>
            <a:r>
              <a:rPr lang="en-US" dirty="0" smtClean="0">
                <a:solidFill>
                  <a:srgbClr val="FF0000"/>
                </a:solidFill>
              </a:rPr>
              <a:t>sit </a:t>
            </a:r>
            <a:r>
              <a:rPr lang="en-US" dirty="0" smtClean="0">
                <a:solidFill>
                  <a:srgbClr val="FF0000"/>
                </a:solidFill>
              </a:rPr>
              <a:t>in a </a:t>
            </a:r>
            <a:r>
              <a:rPr lang="en-US" dirty="0" smtClean="0">
                <a:solidFill>
                  <a:srgbClr val="FF0000"/>
                </a:solidFill>
              </a:rPr>
              <a:t>circle</a:t>
            </a:r>
            <a:r>
              <a:rPr lang="sl-SI" dirty="0" smtClean="0">
                <a:solidFill>
                  <a:srgbClr val="FF0000"/>
                </a:solidFill>
              </a:rPr>
              <a:t>“.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54</Words>
  <Application>Microsoft Office PowerPoint</Application>
  <PresentationFormat>Diaprojekcija na zaslonu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Calibri</vt:lpstr>
      <vt:lpstr>Constantia</vt:lpstr>
      <vt:lpstr>Wingdings 2</vt:lpstr>
      <vt:lpstr>Flow</vt:lpstr>
      <vt:lpstr>TELEPHONES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TELEPHONES</dc:title>
  <dc:creator>Jaka</dc:creator>
  <cp:lastModifiedBy>Matjaž Pintarič</cp:lastModifiedBy>
  <cp:revision>5</cp:revision>
  <dcterms:created xsi:type="dcterms:W3CDTF">2017-05-14T09:25:25Z</dcterms:created>
  <dcterms:modified xsi:type="dcterms:W3CDTF">2017-05-17T18:02:04Z</dcterms:modified>
</cp:coreProperties>
</file>