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4" r:id="rId5"/>
    <p:sldId id="263" r:id="rId6"/>
    <p:sldId id="262" r:id="rId7"/>
    <p:sldId id="261" r:id="rId8"/>
    <p:sldId id="260" r:id="rId9"/>
    <p:sldId id="259" r:id="rId10"/>
    <p:sldId id="258" r:id="rId11"/>
    <p:sldId id="271" r:id="rId12"/>
    <p:sldId id="270" r:id="rId13"/>
    <p:sldId id="269" r:id="rId14"/>
    <p:sldId id="268" r:id="rId15"/>
    <p:sldId id="267" r:id="rId16"/>
    <p:sldId id="266" r:id="rId17"/>
    <p:sldId id="278" r:id="rId18"/>
    <p:sldId id="277" r:id="rId19"/>
    <p:sldId id="276" r:id="rId20"/>
    <p:sldId id="275" r:id="rId21"/>
    <p:sldId id="274" r:id="rId22"/>
    <p:sldId id="273" r:id="rId23"/>
    <p:sldId id="272" r:id="rId24"/>
    <p:sldId id="281" r:id="rId25"/>
    <p:sldId id="280" r:id="rId26"/>
    <p:sldId id="279" r:id="rId27"/>
    <p:sldId id="282" r:id="rId2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2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1BFB-BA6E-4E7B-B77E-2C4FC9E878BC}" type="datetimeFigureOut">
              <a:rPr lang="sl-SI" smtClean="0"/>
              <a:t>13.11.2017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0300-70F9-433B-958D-5DE402B55B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5069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1BFB-BA6E-4E7B-B77E-2C4FC9E878BC}" type="datetimeFigureOut">
              <a:rPr lang="sl-SI" smtClean="0"/>
              <a:t>13.11.2017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0300-70F9-433B-958D-5DE402B55B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3957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1BFB-BA6E-4E7B-B77E-2C4FC9E878BC}" type="datetimeFigureOut">
              <a:rPr lang="sl-SI" smtClean="0"/>
              <a:t>13.11.2017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0300-70F9-433B-958D-5DE402B55B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075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1BFB-BA6E-4E7B-B77E-2C4FC9E878BC}" type="datetimeFigureOut">
              <a:rPr lang="sl-SI" smtClean="0"/>
              <a:t>13.11.2017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0300-70F9-433B-958D-5DE402B55B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443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1BFB-BA6E-4E7B-B77E-2C4FC9E878BC}" type="datetimeFigureOut">
              <a:rPr lang="sl-SI" smtClean="0"/>
              <a:t>13.11.2017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0300-70F9-433B-958D-5DE402B55B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708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1BFB-BA6E-4E7B-B77E-2C4FC9E878BC}" type="datetimeFigureOut">
              <a:rPr lang="sl-SI" smtClean="0"/>
              <a:t>13.11.2017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0300-70F9-433B-958D-5DE402B55B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803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1BFB-BA6E-4E7B-B77E-2C4FC9E878BC}" type="datetimeFigureOut">
              <a:rPr lang="sl-SI" smtClean="0"/>
              <a:t>13.11.2017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0300-70F9-433B-958D-5DE402B55B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781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1BFB-BA6E-4E7B-B77E-2C4FC9E878BC}" type="datetimeFigureOut">
              <a:rPr lang="sl-SI" smtClean="0"/>
              <a:t>13.11.2017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0300-70F9-433B-958D-5DE402B55B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9881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1BFB-BA6E-4E7B-B77E-2C4FC9E878BC}" type="datetimeFigureOut">
              <a:rPr lang="sl-SI" smtClean="0"/>
              <a:t>13.11.2017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0300-70F9-433B-958D-5DE402B55B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9076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1BFB-BA6E-4E7B-B77E-2C4FC9E878BC}" type="datetimeFigureOut">
              <a:rPr lang="sl-SI" smtClean="0"/>
              <a:t>13.11.2017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0300-70F9-433B-958D-5DE402B55B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7018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1BFB-BA6E-4E7B-B77E-2C4FC9E878BC}" type="datetimeFigureOut">
              <a:rPr lang="sl-SI" smtClean="0"/>
              <a:t>13.11.2017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0300-70F9-433B-958D-5DE402B55B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552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51BFB-BA6E-4E7B-B77E-2C4FC9E878BC}" type="datetimeFigureOut">
              <a:rPr lang="sl-SI" smtClean="0"/>
              <a:t>13.11.2017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90300-70F9-433B-958D-5DE402B55B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90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Šolski vrt</a:t>
            </a:r>
            <a:br>
              <a:rPr lang="sl-SI" dirty="0" smtClean="0"/>
            </a:br>
            <a:r>
              <a:rPr lang="sl-SI" dirty="0" smtClean="0"/>
              <a:t>2017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741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/>
              <a:t>Timijan je </a:t>
            </a:r>
            <a:r>
              <a:rPr lang="sl-SI" sz="2000" dirty="0" smtClean="0"/>
              <a:t>vsestransko </a:t>
            </a:r>
            <a:r>
              <a:rPr lang="sl-SI" sz="2000" dirty="0"/>
              <a:t>uporabna </a:t>
            </a:r>
            <a:r>
              <a:rPr lang="sl-SI" sz="2000" dirty="0" smtClean="0"/>
              <a:t>rastlina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12621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Kaj raste tukaj?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75194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Feferone bomo vložili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87863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Iščemo recepte za uporabo buč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6334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Pobiramo še zadnje pridelke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1571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Skupaj bova zmogla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613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err="1" smtClean="0"/>
              <a:t>Tagetes</a:t>
            </a:r>
            <a:r>
              <a:rPr lang="sl-SI" sz="2000" dirty="0" smtClean="0"/>
              <a:t> razkužuje zemljo in odganja uši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3180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Priprava vrta pred mrazom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7282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Sončnice so še vedno lepe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3597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Tudi dekleta znamo in zmoremo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83827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Po počitnicah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4714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Deževniki so imeli dom na našem vrtu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1295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Le kdo bo vodja?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7042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Po opravljenem delu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920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smtClean="0"/>
              <a:t>Še zadnji pobrani </a:t>
            </a:r>
            <a:r>
              <a:rPr lang="sl-SI" sz="2000" dirty="0" smtClean="0"/>
              <a:t>pridelki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0202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Buče krasijo učilnico drugega razreda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5953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Res smo bili pridni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4438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Buča krasi šolski prostor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10102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07577"/>
            <a:ext cx="10515600" cy="1583112"/>
          </a:xfrm>
        </p:spPr>
        <p:txBody>
          <a:bodyPr>
            <a:noAutofit/>
          </a:bodyPr>
          <a:lstStyle/>
          <a:p>
            <a:pPr algn="ctr"/>
            <a:r>
              <a:rPr lang="sl-SI" sz="1400" dirty="0" smtClean="0"/>
              <a:t/>
            </a:r>
            <a:br>
              <a:rPr lang="sl-SI" sz="1400" dirty="0" smtClean="0"/>
            </a:br>
            <a:r>
              <a:rPr lang="sl-SI" sz="1400" dirty="0" smtClean="0"/>
              <a:t>Pikapolonica, zleti v nebo…</a:t>
            </a:r>
            <a:br>
              <a:rPr lang="sl-SI" sz="1400" dirty="0" smtClean="0"/>
            </a:br>
            <a:r>
              <a:rPr lang="sl-SI" sz="1400" dirty="0" smtClean="0"/>
              <a:t/>
            </a:r>
            <a:br>
              <a:rPr lang="sl-SI" sz="1400" dirty="0" smtClean="0"/>
            </a:br>
            <a:r>
              <a:rPr lang="sl-SI" sz="1400" dirty="0" smtClean="0"/>
              <a:t>Pikapolonica oči </a:t>
            </a:r>
            <a:r>
              <a:rPr lang="sl-SI" sz="1400" dirty="0"/>
              <a:t>pomane in se odpravi urno na pot.</a:t>
            </a:r>
            <a:br>
              <a:rPr lang="sl-SI" sz="1400" dirty="0"/>
            </a:br>
            <a:r>
              <a:rPr lang="sl-SI" sz="1400" dirty="0"/>
              <a:t>Leta na trave, bilke in rože, z bele marjetke </a:t>
            </a:r>
            <a:r>
              <a:rPr lang="sl-SI" sz="1400" dirty="0" smtClean="0"/>
              <a:t>vzpne </a:t>
            </a:r>
            <a:r>
              <a:rPr lang="sl-SI" sz="1400" dirty="0"/>
              <a:t>se na mak.</a:t>
            </a:r>
            <a:br>
              <a:rPr lang="sl-SI" sz="1400" dirty="0"/>
            </a:br>
            <a:r>
              <a:rPr lang="sl-SI" sz="1400" dirty="0"/>
              <a:t>Tu je </a:t>
            </a:r>
            <a:r>
              <a:rPr lang="sl-SI" sz="1400" dirty="0" smtClean="0"/>
              <a:t>obstala, </a:t>
            </a:r>
            <a:r>
              <a:rPr lang="sl-SI" sz="1400" dirty="0"/>
              <a:t>premišljevala, komu naj nese srečo in kam.</a:t>
            </a:r>
            <a:br>
              <a:rPr lang="sl-SI" sz="1400" dirty="0"/>
            </a:br>
            <a:r>
              <a:rPr lang="sl-SI" sz="1400" dirty="0"/>
              <a:t>Že je zletela, k </a:t>
            </a:r>
            <a:r>
              <a:rPr lang="sl-SI" sz="1400" dirty="0" smtClean="0"/>
              <a:t>nam priletela </a:t>
            </a:r>
            <a:r>
              <a:rPr lang="sl-SI" sz="1400" dirty="0"/>
              <a:t>in </a:t>
            </a:r>
            <a:r>
              <a:rPr lang="sl-SI" sz="1400" dirty="0" smtClean="0"/>
              <a:t>nam </a:t>
            </a:r>
            <a:r>
              <a:rPr lang="sl-SI" sz="1400"/>
              <a:t>je </a:t>
            </a:r>
            <a:r>
              <a:rPr lang="sl-SI" sz="1400" smtClean="0"/>
              <a:t>rekla:</a:t>
            </a:r>
            <a:r>
              <a:rPr lang="sl-SI" sz="1400" dirty="0" smtClean="0"/>
              <a:t/>
            </a:r>
            <a:br>
              <a:rPr lang="sl-SI" sz="1400" dirty="0" smtClean="0"/>
            </a:br>
            <a:r>
              <a:rPr lang="sl-SI" sz="1400" dirty="0" smtClean="0"/>
              <a:t> </a:t>
            </a:r>
            <a:r>
              <a:rPr lang="sl-SI" sz="1400" dirty="0"/>
              <a:t>Srečo </a:t>
            </a:r>
            <a:r>
              <a:rPr lang="sl-SI" sz="1400" dirty="0" smtClean="0"/>
              <a:t>vam </a:t>
            </a:r>
            <a:r>
              <a:rPr lang="sl-SI" sz="1400" dirty="0"/>
              <a:t>dam.</a:t>
            </a:r>
            <a:br>
              <a:rPr lang="sl-SI" sz="1400" dirty="0"/>
            </a:br>
            <a:endParaRPr lang="sl-SI" sz="14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4936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Načrtovanje dela 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4722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Hermelika je zdravilna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36286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Hrana za ptice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426440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Sončnice bodo krasile tudi šolske prostore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3753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Meliso bomo še enkrat pobrali in jo posušili za čaj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255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err="1" smtClean="0"/>
              <a:t>Tagetes</a:t>
            </a:r>
            <a:r>
              <a:rPr lang="sl-SI" sz="2000" dirty="0" smtClean="0"/>
              <a:t> je v vrtu nepogrešljiv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85272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000" dirty="0" smtClean="0"/>
              <a:t>Drobnjak 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30912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110</Words>
  <Application>Microsoft Office PowerPoint</Application>
  <PresentationFormat>Širokozaslonsko</PresentationFormat>
  <Paragraphs>27</Paragraphs>
  <Slides>27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Officeova tema</vt:lpstr>
      <vt:lpstr>Šolski vrt 2017</vt:lpstr>
      <vt:lpstr>Po počitnicah</vt:lpstr>
      <vt:lpstr>Načrtovanje dela </vt:lpstr>
      <vt:lpstr>Hermelika je zdravilna</vt:lpstr>
      <vt:lpstr>Hrana za ptice</vt:lpstr>
      <vt:lpstr>Sončnice bodo krasile tudi šolske prostore</vt:lpstr>
      <vt:lpstr>Meliso bomo še enkrat pobrali in jo posušili za čaj</vt:lpstr>
      <vt:lpstr>Tagetes je v vrtu nepogrešljiv</vt:lpstr>
      <vt:lpstr>Drobnjak </vt:lpstr>
      <vt:lpstr>Timijan je vsestransko uporabna rastlina</vt:lpstr>
      <vt:lpstr>Kaj raste tukaj?</vt:lpstr>
      <vt:lpstr>Feferone bomo vložili</vt:lpstr>
      <vt:lpstr>Iščemo recepte za uporabo buč</vt:lpstr>
      <vt:lpstr>Pobiramo še zadnje pridelke</vt:lpstr>
      <vt:lpstr>Skupaj bova zmogla</vt:lpstr>
      <vt:lpstr>Tagetes razkužuje zemljo in odganja uši</vt:lpstr>
      <vt:lpstr>Priprava vrta pred mrazom</vt:lpstr>
      <vt:lpstr>Sončnice so še vedno lepe</vt:lpstr>
      <vt:lpstr>Tudi dekleta znamo in zmoremo</vt:lpstr>
      <vt:lpstr>Deževniki so imeli dom na našem vrtu</vt:lpstr>
      <vt:lpstr>Le kdo bo vodja?</vt:lpstr>
      <vt:lpstr>Po opravljenem delu</vt:lpstr>
      <vt:lpstr>Še zadnji pobrani pridelki</vt:lpstr>
      <vt:lpstr>Buče krasijo učilnico drugega razreda</vt:lpstr>
      <vt:lpstr>Res smo bili pridni</vt:lpstr>
      <vt:lpstr>Buča krasi šolski prostor</vt:lpstr>
      <vt:lpstr> Pikapolonica, zleti v nebo…  Pikapolonica oči pomane in se odpravi urno na pot. Leta na trave, bilke in rože, z bele marjetke vzpne se na mak. Tu je obstala, premišljevala, komu naj nese srečo in kam. Že je zletela, k nam priletela in nam je rekla:  Srečo vam dam.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Kavčič</dc:creator>
  <cp:lastModifiedBy>Kavčič</cp:lastModifiedBy>
  <cp:revision>8</cp:revision>
  <dcterms:created xsi:type="dcterms:W3CDTF">2017-11-12T14:16:30Z</dcterms:created>
  <dcterms:modified xsi:type="dcterms:W3CDTF">2017-11-13T16:47:39Z</dcterms:modified>
</cp:coreProperties>
</file>