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NAČINI PREHRANJEVANJA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b="1" dirty="0">
                <a:solidFill>
                  <a:srgbClr val="0070C0"/>
                </a:solidFill>
              </a:rPr>
              <a:t>IZBIRNI PREDMET 8. RAZRED</a:t>
            </a:r>
          </a:p>
          <a:p>
            <a:r>
              <a:rPr lang="sl-SI" b="1" dirty="0">
                <a:solidFill>
                  <a:srgbClr val="0070C0"/>
                </a:solidFill>
              </a:rPr>
              <a:t>POTEKA 2 URI NA TEDEN V ENEM OCENJEVALNEM OBDOBJU </a:t>
            </a:r>
          </a:p>
        </p:txBody>
      </p:sp>
    </p:spTree>
    <p:extLst>
      <p:ext uri="{BB962C8B-B14F-4D97-AF65-F5344CB8AC3E}">
        <p14:creationId xmlns:p14="http://schemas.microsoft.com/office/powerpoint/2010/main" val="34992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VSEBINA:</a:t>
            </a:r>
          </a:p>
          <a:p>
            <a:r>
              <a:rPr lang="sl-SI" dirty="0">
                <a:solidFill>
                  <a:srgbClr val="0070C0"/>
                </a:solidFill>
              </a:rPr>
              <a:t>TRADICIONALNI IN SODOBNI NAČINI PREHRANJEVANJA </a:t>
            </a:r>
          </a:p>
          <a:p>
            <a:r>
              <a:rPr lang="sl-SI" dirty="0">
                <a:solidFill>
                  <a:srgbClr val="0070C0"/>
                </a:solidFill>
              </a:rPr>
              <a:t>PREHRANA V SVETU </a:t>
            </a:r>
          </a:p>
          <a:p>
            <a:r>
              <a:rPr lang="sl-SI" dirty="0">
                <a:solidFill>
                  <a:srgbClr val="0070C0"/>
                </a:solidFill>
              </a:rPr>
              <a:t>UDELEŽBA NA ŠOLSKIH DOGODKIH IN TEKMOVANJU ZLATA KUHALNICA </a:t>
            </a:r>
          </a:p>
          <a:p>
            <a:r>
              <a:rPr lang="sl-SI" dirty="0">
                <a:solidFill>
                  <a:srgbClr val="0070C0"/>
                </a:solidFill>
              </a:rPr>
              <a:t>- STANJE PREHRANJENOSTI IN ZDRAVJE </a:t>
            </a:r>
          </a:p>
          <a:p>
            <a:endParaRPr lang="sl-SI" dirty="0"/>
          </a:p>
          <a:p>
            <a:r>
              <a:rPr lang="sl-SI" sz="3200" b="1" dirty="0">
                <a:solidFill>
                  <a:srgbClr val="FF0000"/>
                </a:solidFill>
              </a:rPr>
              <a:t>KUHANJE </a:t>
            </a:r>
          </a:p>
          <a:p>
            <a:r>
              <a:rPr lang="sl-SI" sz="2000" dirty="0">
                <a:solidFill>
                  <a:srgbClr val="0070C0"/>
                </a:solidFill>
              </a:rPr>
              <a:t>IZDELAVA PLAKATA, JEDILNEGA LISTA</a:t>
            </a:r>
          </a:p>
        </p:txBody>
      </p:sp>
    </p:spTree>
    <p:extLst>
      <p:ext uri="{BB962C8B-B14F-4D97-AF65-F5344CB8AC3E}">
        <p14:creationId xmlns:p14="http://schemas.microsoft.com/office/powerpoint/2010/main" val="293425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SLIKE IZ PRETEKLIH LET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362" y="2651125"/>
            <a:ext cx="2263676" cy="40243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869" y="965200"/>
            <a:ext cx="2374900" cy="26543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00" y="3937000"/>
            <a:ext cx="3467100" cy="26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2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ed pa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TM04033937[[fn=Sled pare]]</Template>
  <TotalTime>23</TotalTime>
  <Words>49</Words>
  <Application>Microsoft Office PowerPoint</Application>
  <PresentationFormat>Širokozaslonsko</PresentationFormat>
  <Paragraphs>12</Paragraphs>
  <Slides>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6" baseType="lpstr">
      <vt:lpstr>Arial</vt:lpstr>
      <vt:lpstr>Century Gothic</vt:lpstr>
      <vt:lpstr>Sled pare</vt:lpstr>
      <vt:lpstr>NAČINI PREHRANJEVANJA</vt:lpstr>
      <vt:lpstr>PowerPointova predstavitev</vt:lpstr>
      <vt:lpstr>SLIKE IZ PRETEKLIH LET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NAČINI PREHRANJEVANJA</dc:title>
  <dc:creator>Katarina</dc:creator>
  <cp:lastModifiedBy>Martina Šubic</cp:lastModifiedBy>
  <cp:revision>4</cp:revision>
  <dcterms:created xsi:type="dcterms:W3CDTF">2020-04-02T15:21:00Z</dcterms:created>
  <dcterms:modified xsi:type="dcterms:W3CDTF">2024-03-07T11:09:11Z</dcterms:modified>
</cp:coreProperties>
</file>